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B4E4-3985-4AD8-A522-ABDE3B2F5570}" type="datetimeFigureOut">
              <a:rPr lang="fr-FR" smtClean="0"/>
              <a:t>12/09/2016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9829-4ABC-481D-82FF-06C785E65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8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B4E4-3985-4AD8-A522-ABDE3B2F5570}" type="datetimeFigureOut">
              <a:rPr lang="fr-FR" smtClean="0"/>
              <a:t>12/09/2016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9829-4ABC-481D-82FF-06C785E65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82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B4E4-3985-4AD8-A522-ABDE3B2F5570}" type="datetimeFigureOut">
              <a:rPr lang="fr-FR" smtClean="0"/>
              <a:t>12/09/2016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9829-4ABC-481D-82FF-06C785E65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8501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B4E4-3985-4AD8-A522-ABDE3B2F5570}" type="datetimeFigureOut">
              <a:rPr lang="fr-FR" smtClean="0"/>
              <a:t>12/09/2016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9829-4ABC-481D-82FF-06C785E65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825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B4E4-3985-4AD8-A522-ABDE3B2F5570}" type="datetimeFigureOut">
              <a:rPr lang="fr-FR" smtClean="0"/>
              <a:t>12/09/2016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9829-4ABC-481D-82FF-06C785E65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364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B4E4-3985-4AD8-A522-ABDE3B2F5570}" type="datetimeFigureOut">
              <a:rPr lang="fr-FR" smtClean="0"/>
              <a:t>12/09/2016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9829-4ABC-481D-82FF-06C785E65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46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B4E4-3985-4AD8-A522-ABDE3B2F5570}" type="datetimeFigureOut">
              <a:rPr lang="fr-FR" smtClean="0"/>
              <a:t>12/09/2016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9829-4ABC-481D-82FF-06C785E65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65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B4E4-3985-4AD8-A522-ABDE3B2F5570}" type="datetimeFigureOut">
              <a:rPr lang="fr-FR" smtClean="0"/>
              <a:t>12/09/2016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9829-4ABC-481D-82FF-06C785E65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41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B4E4-3985-4AD8-A522-ABDE3B2F5570}" type="datetimeFigureOut">
              <a:rPr lang="fr-FR" smtClean="0"/>
              <a:t>12/09/2016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9829-4ABC-481D-82FF-06C785E65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13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B4E4-3985-4AD8-A522-ABDE3B2F5570}" type="datetimeFigureOut">
              <a:rPr lang="fr-FR" smtClean="0"/>
              <a:t>12/09/2016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9829-4ABC-481D-82FF-06C785E65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16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B4E4-3985-4AD8-A522-ABDE3B2F5570}" type="datetimeFigureOut">
              <a:rPr lang="fr-FR" smtClean="0"/>
              <a:t>12/09/2016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9829-4ABC-481D-82FF-06C785E65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34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9B4E4-3985-4AD8-A522-ABDE3B2F5570}" type="datetimeFigureOut">
              <a:rPr lang="fr-FR" smtClean="0"/>
              <a:t>12/09/2016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09829-4ABC-481D-82FF-06C785E65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37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M(me) X.. Y…</a:t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sz="2000" dirty="0" smtClean="0">
                <a:solidFill>
                  <a:srgbClr val="002060"/>
                </a:solidFill>
              </a:rPr>
              <a:t>(</a:t>
            </a:r>
            <a:r>
              <a:rPr lang="fr-FR" sz="2000" dirty="0" err="1" smtClean="0">
                <a:solidFill>
                  <a:srgbClr val="002060"/>
                </a:solidFill>
              </a:rPr>
              <a:t>Ddn</a:t>
            </a:r>
            <a:r>
              <a:rPr lang="fr-FR" sz="2000" dirty="0" smtClean="0">
                <a:solidFill>
                  <a:srgbClr val="002060"/>
                </a:solidFill>
              </a:rPr>
              <a:t>: ../../..)</a:t>
            </a:r>
            <a:endParaRPr lang="fr-FR" sz="2000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Médecin, hôpital 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 descr="Logo SF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277813"/>
            <a:ext cx="18335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4712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tx2"/>
                </a:solidFill>
              </a:rPr>
              <a:t>TERRAIN</a:t>
            </a:r>
            <a:endParaRPr lang="fr-FR" sz="3600" dirty="0">
              <a:solidFill>
                <a:schemeClr val="tx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11560" y="1556792"/>
            <a:ext cx="828092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fr-FR" sz="2400" b="1" dirty="0" smtClean="0">
                <a:solidFill>
                  <a:srgbClr val="002060"/>
                </a:solidFill>
              </a:rPr>
              <a:t>Sexe:</a:t>
            </a:r>
            <a:endParaRPr lang="fr-FR" sz="2400" b="1" dirty="0">
              <a:solidFill>
                <a:srgbClr val="002060"/>
              </a:solidFill>
            </a:endParaRPr>
          </a:p>
          <a:p>
            <a:pPr marL="285750" lvl="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fr-FR" sz="2400" b="1" dirty="0">
                <a:solidFill>
                  <a:srgbClr val="002060"/>
                </a:solidFill>
              </a:rPr>
              <a:t>Age au </a:t>
            </a:r>
            <a:r>
              <a:rPr lang="fr-FR" sz="2400" b="1" dirty="0" smtClean="0">
                <a:solidFill>
                  <a:srgbClr val="002060"/>
                </a:solidFill>
              </a:rPr>
              <a:t>diagnostic:</a:t>
            </a:r>
            <a:endParaRPr lang="fr-FR" sz="2400" b="1" dirty="0">
              <a:solidFill>
                <a:srgbClr val="002060"/>
              </a:solidFill>
            </a:endParaRPr>
          </a:p>
          <a:p>
            <a:pPr marL="285750" lvl="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fr-FR" sz="2400" b="1" dirty="0">
                <a:solidFill>
                  <a:srgbClr val="002060"/>
                </a:solidFill>
              </a:rPr>
              <a:t>ATCD </a:t>
            </a:r>
            <a:r>
              <a:rPr lang="fr-FR" sz="2400" b="1" dirty="0" smtClean="0">
                <a:solidFill>
                  <a:srgbClr val="002060"/>
                </a:solidFill>
              </a:rPr>
              <a:t>marquants:</a:t>
            </a:r>
            <a:endParaRPr lang="fr-FR" sz="2400" b="1" dirty="0">
              <a:solidFill>
                <a:srgbClr val="002060"/>
              </a:solidFill>
            </a:endParaRPr>
          </a:p>
          <a:p>
            <a:pPr marL="285750" lvl="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fr-FR" sz="2400" b="1" dirty="0">
                <a:solidFill>
                  <a:srgbClr val="002060"/>
                </a:solidFill>
              </a:rPr>
              <a:t>Tt </a:t>
            </a:r>
            <a:r>
              <a:rPr lang="fr-FR" sz="2400" b="1" dirty="0" smtClean="0">
                <a:solidFill>
                  <a:srgbClr val="002060"/>
                </a:solidFill>
              </a:rPr>
              <a:t>importants:</a:t>
            </a:r>
            <a:endParaRPr lang="fr-FR" sz="2400" b="1" dirty="0">
              <a:solidFill>
                <a:srgbClr val="002060"/>
              </a:solidFill>
            </a:endParaRPr>
          </a:p>
          <a:p>
            <a:pPr marL="285750" lvl="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fr-FR" sz="2400" b="1" dirty="0">
                <a:solidFill>
                  <a:srgbClr val="002060"/>
                </a:solidFill>
              </a:rPr>
              <a:t>Médicaments potentiellement inducteurs </a:t>
            </a:r>
            <a:r>
              <a:rPr lang="fr-FR" sz="2400" b="1" dirty="0" smtClean="0">
                <a:solidFill>
                  <a:srgbClr val="002060"/>
                </a:solidFill>
              </a:rPr>
              <a:t>?: </a:t>
            </a:r>
            <a:endParaRPr lang="fr-FR" sz="2400" b="1" dirty="0">
              <a:solidFill>
                <a:srgbClr val="002060"/>
              </a:solidFill>
            </a:endParaRPr>
          </a:p>
          <a:p>
            <a:endParaRPr lang="fr-FR" dirty="0"/>
          </a:p>
        </p:txBody>
      </p:sp>
      <p:pic>
        <p:nvPicPr>
          <p:cNvPr id="5" name="Picture 2" descr="Logo SF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277813"/>
            <a:ext cx="18335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7171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tx2"/>
                </a:solidFill>
              </a:rPr>
              <a:t>HDM </a:t>
            </a:r>
            <a:endParaRPr lang="fr-FR" sz="3600" dirty="0">
              <a:solidFill>
                <a:schemeClr val="tx2"/>
              </a:solidFill>
            </a:endParaRPr>
          </a:p>
        </p:txBody>
      </p:sp>
      <p:pic>
        <p:nvPicPr>
          <p:cNvPr id="5" name="Picture 2" descr="Logo SF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277813"/>
            <a:ext cx="18335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539552" y="1998132"/>
            <a:ext cx="7848872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b="1" dirty="0">
                <a:solidFill>
                  <a:schemeClr val="tx2"/>
                </a:solidFill>
              </a:rPr>
              <a:t>Date de </a:t>
            </a:r>
            <a:r>
              <a:rPr lang="fr-FR" sz="2400" b="1" dirty="0" smtClean="0">
                <a:solidFill>
                  <a:schemeClr val="tx2"/>
                </a:solidFill>
              </a:rPr>
              <a:t>début:</a:t>
            </a:r>
            <a:endParaRPr lang="fr-FR" sz="2400" b="1" dirty="0">
              <a:solidFill>
                <a:schemeClr val="tx2"/>
              </a:solidFill>
            </a:endParaRP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b="1" dirty="0">
                <a:solidFill>
                  <a:schemeClr val="tx2"/>
                </a:solidFill>
              </a:rPr>
              <a:t>Lésions élémentaires </a:t>
            </a:r>
            <a:r>
              <a:rPr lang="fr-FR" sz="2400" b="1" dirty="0" smtClean="0">
                <a:solidFill>
                  <a:schemeClr val="tx2"/>
                </a:solidFill>
              </a:rPr>
              <a:t>actives:</a:t>
            </a:r>
            <a:endParaRPr lang="fr-FR" sz="2400" b="1" dirty="0">
              <a:solidFill>
                <a:schemeClr val="tx2"/>
              </a:solidFill>
            </a:endParaRP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b="1" dirty="0">
                <a:solidFill>
                  <a:schemeClr val="tx2"/>
                </a:solidFill>
              </a:rPr>
              <a:t>Lésions </a:t>
            </a:r>
            <a:r>
              <a:rPr lang="fr-FR" sz="2400" b="1" dirty="0" smtClean="0">
                <a:solidFill>
                  <a:schemeClr val="tx2"/>
                </a:solidFill>
              </a:rPr>
              <a:t>cicatricielles:  </a:t>
            </a:r>
            <a:endParaRPr lang="fr-FR" sz="2400" b="1" dirty="0">
              <a:solidFill>
                <a:schemeClr val="tx2"/>
              </a:solidFill>
            </a:endParaRP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b="1" dirty="0">
                <a:solidFill>
                  <a:schemeClr val="tx2"/>
                </a:solidFill>
              </a:rPr>
              <a:t>Localisations </a:t>
            </a:r>
            <a:r>
              <a:rPr lang="fr-FR" sz="2400" b="1" dirty="0" smtClean="0">
                <a:solidFill>
                  <a:schemeClr val="tx2"/>
                </a:solidFill>
              </a:rPr>
              <a:t>cutanées </a:t>
            </a:r>
            <a:r>
              <a:rPr lang="fr-FR" sz="2400" dirty="0" smtClean="0">
                <a:solidFill>
                  <a:schemeClr val="tx2"/>
                </a:solidFill>
              </a:rPr>
              <a:t>(racines/extrémités, faces flexion/extension, prédominance </a:t>
            </a:r>
            <a:r>
              <a:rPr lang="fr-FR" sz="2400" dirty="0" smtClean="0">
                <a:solidFill>
                  <a:schemeClr val="tx2"/>
                </a:solidFill>
              </a:rPr>
              <a:t>à la tête et au cou</a:t>
            </a:r>
            <a:r>
              <a:rPr lang="fr-FR" sz="2400" dirty="0" smtClean="0">
                <a:solidFill>
                  <a:schemeClr val="tx2"/>
                </a:solidFill>
              </a:rPr>
              <a:t>?...) :</a:t>
            </a:r>
            <a:endParaRPr lang="fr-FR" sz="2400" dirty="0">
              <a:solidFill>
                <a:schemeClr val="tx2"/>
              </a:solidFill>
            </a:endParaRP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b="1" dirty="0">
                <a:solidFill>
                  <a:schemeClr val="tx2"/>
                </a:solidFill>
              </a:rPr>
              <a:t>Localisations </a:t>
            </a:r>
            <a:r>
              <a:rPr lang="fr-FR" sz="2400" b="1" dirty="0" smtClean="0">
                <a:solidFill>
                  <a:schemeClr val="tx2"/>
                </a:solidFill>
              </a:rPr>
              <a:t>muqueuses:</a:t>
            </a:r>
            <a:endParaRPr lang="fr-FR" sz="2400" b="1" dirty="0">
              <a:solidFill>
                <a:schemeClr val="tx2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076056" y="162880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Joindre des photos cliniques </a:t>
            </a:r>
            <a:endParaRPr lang="fr-FR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1639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tx2"/>
                </a:solidFill>
              </a:rPr>
              <a:t>EXAMENS COMPLEMENTAIRES (1) </a:t>
            </a:r>
            <a:endParaRPr lang="fr-FR" sz="3600" dirty="0">
              <a:solidFill>
                <a:schemeClr val="tx2"/>
              </a:solidFill>
            </a:endParaRPr>
          </a:p>
        </p:txBody>
      </p:sp>
      <p:pic>
        <p:nvPicPr>
          <p:cNvPr id="5" name="Picture 2" descr="Logo SF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4779"/>
            <a:ext cx="18335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395536" y="1668864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fr-FR" sz="2400" b="1" dirty="0">
                <a:solidFill>
                  <a:schemeClr val="tx2"/>
                </a:solidFill>
              </a:rPr>
              <a:t>Histologie </a:t>
            </a:r>
            <a:r>
              <a:rPr lang="fr-FR" sz="2400" dirty="0">
                <a:solidFill>
                  <a:schemeClr val="tx2"/>
                </a:solidFill>
              </a:rPr>
              <a:t>(clivage ? Siège du clivage ? Infiltrat </a:t>
            </a:r>
            <a:r>
              <a:rPr lang="fr-FR" sz="2400" dirty="0" smtClean="0">
                <a:solidFill>
                  <a:schemeClr val="tx2"/>
                </a:solidFill>
              </a:rPr>
              <a:t>? Nécrose </a:t>
            </a:r>
            <a:r>
              <a:rPr lang="fr-FR" sz="2400" dirty="0" err="1">
                <a:solidFill>
                  <a:schemeClr val="tx2"/>
                </a:solidFill>
              </a:rPr>
              <a:t>kératinocytaire</a:t>
            </a:r>
            <a:r>
              <a:rPr lang="fr-FR" sz="2400" dirty="0" smtClean="0">
                <a:solidFill>
                  <a:schemeClr val="tx2"/>
                </a:solidFill>
              </a:rPr>
              <a:t>?): </a:t>
            </a:r>
            <a:endParaRPr lang="fr-FR" sz="2400" dirty="0">
              <a:solidFill>
                <a:schemeClr val="tx2"/>
              </a:solidFill>
            </a:endParaRPr>
          </a:p>
          <a:p>
            <a:pPr marL="342900" lvl="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fr-FR" sz="2400" b="1" dirty="0">
                <a:solidFill>
                  <a:schemeClr val="tx2"/>
                </a:solidFill>
              </a:rPr>
              <a:t>IFD</a:t>
            </a:r>
            <a:r>
              <a:rPr lang="fr-FR" sz="2400" dirty="0">
                <a:solidFill>
                  <a:schemeClr val="tx2"/>
                </a:solidFill>
              </a:rPr>
              <a:t> </a:t>
            </a:r>
            <a:r>
              <a:rPr lang="fr-FR" sz="2400" dirty="0" smtClean="0">
                <a:solidFill>
                  <a:schemeClr val="tx2"/>
                </a:solidFill>
              </a:rPr>
              <a:t>(</a:t>
            </a:r>
            <a:r>
              <a:rPr lang="fr-FR" sz="2400" dirty="0" err="1" smtClean="0">
                <a:solidFill>
                  <a:schemeClr val="tx2"/>
                </a:solidFill>
              </a:rPr>
              <a:t>IgG</a:t>
            </a:r>
            <a:r>
              <a:rPr lang="fr-FR" sz="2400" dirty="0" smtClean="0">
                <a:solidFill>
                  <a:schemeClr val="tx2"/>
                </a:solidFill>
              </a:rPr>
              <a:t>?, C3?, </a:t>
            </a:r>
            <a:r>
              <a:rPr lang="fr-FR" sz="2400" dirty="0" err="1" smtClean="0">
                <a:solidFill>
                  <a:schemeClr val="tx2"/>
                </a:solidFill>
              </a:rPr>
              <a:t>IgM</a:t>
            </a:r>
            <a:r>
              <a:rPr lang="fr-FR" sz="2400" dirty="0" smtClean="0">
                <a:solidFill>
                  <a:schemeClr val="tx2"/>
                </a:solidFill>
              </a:rPr>
              <a:t>?, </a:t>
            </a:r>
            <a:r>
              <a:rPr lang="fr-FR" sz="2400" dirty="0" err="1" smtClean="0">
                <a:solidFill>
                  <a:schemeClr val="tx2"/>
                </a:solidFill>
              </a:rPr>
              <a:t>IgA</a:t>
            </a:r>
            <a:r>
              <a:rPr lang="fr-FR" sz="2400" dirty="0" smtClean="0">
                <a:solidFill>
                  <a:schemeClr val="tx2"/>
                </a:solidFill>
              </a:rPr>
              <a:t>?) :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dirty="0" smtClean="0">
                <a:solidFill>
                  <a:schemeClr val="tx2"/>
                </a:solidFill>
              </a:rPr>
              <a:t>Anti-mb=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dirty="0" smtClean="0">
                <a:solidFill>
                  <a:schemeClr val="tx2"/>
                </a:solidFill>
              </a:rPr>
              <a:t>Anti-sic=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-36512" y="5373216"/>
            <a:ext cx="6984776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2"/>
                </a:solidFill>
              </a:rPr>
              <a:t>IME directe: </a:t>
            </a:r>
          </a:p>
        </p:txBody>
      </p:sp>
    </p:spTree>
    <p:extLst>
      <p:ext uri="{BB962C8B-B14F-4D97-AF65-F5344CB8AC3E}">
        <p14:creationId xmlns:p14="http://schemas.microsoft.com/office/powerpoint/2010/main" val="1021293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tx2"/>
                </a:solidFill>
              </a:rPr>
              <a:t>EXAMENS COMPLEMENTAIRES (2) </a:t>
            </a:r>
            <a:endParaRPr lang="fr-FR" sz="3600" dirty="0">
              <a:solidFill>
                <a:schemeClr val="tx2"/>
              </a:solidFill>
            </a:endParaRPr>
          </a:p>
        </p:txBody>
      </p:sp>
      <p:pic>
        <p:nvPicPr>
          <p:cNvPr id="5" name="Picture 2" descr="Logo SF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4779"/>
            <a:ext cx="18335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251520" y="1502489"/>
            <a:ext cx="8892480" cy="502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b="1" dirty="0">
                <a:solidFill>
                  <a:schemeClr val="tx2"/>
                </a:solidFill>
              </a:rPr>
              <a:t>IFI</a:t>
            </a:r>
            <a:r>
              <a:rPr lang="fr-FR" sz="2400" dirty="0">
                <a:solidFill>
                  <a:schemeClr val="tx2"/>
                </a:solidFill>
              </a:rPr>
              <a:t> (substrat, titre) :</a:t>
            </a: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b="1" dirty="0">
                <a:solidFill>
                  <a:schemeClr val="tx2"/>
                </a:solidFill>
              </a:rPr>
              <a:t>IFI sur peau clivée</a:t>
            </a:r>
            <a:r>
              <a:rPr lang="fr-FR" sz="2400" dirty="0">
                <a:solidFill>
                  <a:schemeClr val="tx2"/>
                </a:solidFill>
              </a:rPr>
              <a:t> :</a:t>
            </a: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b="1" dirty="0" err="1">
                <a:solidFill>
                  <a:schemeClr val="tx2"/>
                </a:solidFill>
              </a:rPr>
              <a:t>ELISAs</a:t>
            </a:r>
            <a:r>
              <a:rPr lang="fr-FR" sz="2400" b="1" dirty="0">
                <a:solidFill>
                  <a:schemeClr val="tx2"/>
                </a:solidFill>
              </a:rPr>
              <a:t> </a:t>
            </a:r>
            <a:r>
              <a:rPr lang="fr-FR" sz="2400" b="1" dirty="0" smtClean="0">
                <a:solidFill>
                  <a:schemeClr val="tx2"/>
                </a:solidFill>
              </a:rPr>
              <a:t>: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dirty="0" smtClean="0">
                <a:solidFill>
                  <a:schemeClr val="tx2"/>
                </a:solidFill>
              </a:rPr>
              <a:t>BP230:           BP180-NC16A:                    </a:t>
            </a:r>
            <a:r>
              <a:rPr lang="fr-FR" sz="2400" dirty="0" err="1" smtClean="0">
                <a:solidFill>
                  <a:schemeClr val="tx2"/>
                </a:solidFill>
              </a:rPr>
              <a:t>CollVII</a:t>
            </a:r>
            <a:r>
              <a:rPr lang="fr-FR" sz="2400" dirty="0" smtClean="0">
                <a:solidFill>
                  <a:schemeClr val="tx2"/>
                </a:solidFill>
              </a:rPr>
              <a:t>: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dirty="0" smtClean="0">
                <a:solidFill>
                  <a:schemeClr val="tx2"/>
                </a:solidFill>
              </a:rPr>
              <a:t>Dsg1               Dsg3</a:t>
            </a: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b="1" dirty="0" err="1" smtClean="0">
                <a:solidFill>
                  <a:schemeClr val="tx2"/>
                </a:solidFill>
              </a:rPr>
              <a:t>Immunoblot</a:t>
            </a:r>
            <a:r>
              <a:rPr lang="fr-FR" sz="2400" dirty="0" smtClean="0">
                <a:solidFill>
                  <a:schemeClr val="tx2"/>
                </a:solidFill>
              </a:rPr>
              <a:t> </a:t>
            </a:r>
            <a:r>
              <a:rPr lang="fr-FR" sz="2400" dirty="0">
                <a:solidFill>
                  <a:schemeClr val="tx2"/>
                </a:solidFill>
              </a:rPr>
              <a:t>(extraits épidermiques ? dermiques ? </a:t>
            </a:r>
            <a:r>
              <a:rPr lang="fr-FR" sz="2400" dirty="0" smtClean="0">
                <a:solidFill>
                  <a:schemeClr val="tx2"/>
                </a:solidFill>
              </a:rPr>
              <a:t>Membrane amniotique</a:t>
            </a:r>
            <a:r>
              <a:rPr lang="fr-FR" sz="2400" dirty="0">
                <a:solidFill>
                  <a:schemeClr val="tx2"/>
                </a:solidFill>
              </a:rPr>
              <a:t> ?) </a:t>
            </a:r>
            <a:r>
              <a:rPr lang="fr-FR" sz="2400" dirty="0" smtClean="0">
                <a:solidFill>
                  <a:schemeClr val="tx2"/>
                </a:solidFill>
              </a:rPr>
              <a:t>:</a:t>
            </a: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2"/>
                </a:solidFill>
              </a:rPr>
              <a:t>BIOCHIP </a:t>
            </a:r>
            <a:r>
              <a:rPr lang="fr-FR" sz="2400" b="1" dirty="0" err="1">
                <a:solidFill>
                  <a:schemeClr val="tx2"/>
                </a:solidFill>
              </a:rPr>
              <a:t>Coll</a:t>
            </a:r>
            <a:r>
              <a:rPr lang="fr-FR" sz="2400" b="1" dirty="0">
                <a:solidFill>
                  <a:schemeClr val="tx2"/>
                </a:solidFill>
              </a:rPr>
              <a:t> VII: </a:t>
            </a: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b="1" dirty="0">
                <a:solidFill>
                  <a:schemeClr val="tx2"/>
                </a:solidFill>
              </a:rPr>
              <a:t>Autres examens pertinents : </a:t>
            </a:r>
            <a:r>
              <a:rPr lang="fr-FR" sz="2400" dirty="0">
                <a:solidFill>
                  <a:schemeClr val="tx2"/>
                </a:solidFill>
              </a:rPr>
              <a:t>NFS ? fonction rénale ? G6PD…</a:t>
            </a:r>
          </a:p>
        </p:txBody>
      </p:sp>
    </p:spTree>
    <p:extLst>
      <p:ext uri="{BB962C8B-B14F-4D97-AF65-F5344CB8AC3E}">
        <p14:creationId xmlns:p14="http://schemas.microsoft.com/office/powerpoint/2010/main" val="2752163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tx2"/>
                </a:solidFill>
              </a:rPr>
              <a:t>HISTOIRE THERAPEUTIQUE</a:t>
            </a:r>
            <a:endParaRPr lang="fr-FR" sz="3600" dirty="0">
              <a:solidFill>
                <a:schemeClr val="tx2"/>
              </a:solidFill>
            </a:endParaRPr>
          </a:p>
        </p:txBody>
      </p:sp>
      <p:pic>
        <p:nvPicPr>
          <p:cNvPr id="5" name="Picture 2" descr="Logo SF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4779"/>
            <a:ext cx="18335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251520" y="1696740"/>
            <a:ext cx="8892480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2"/>
                </a:solidFill>
              </a:rPr>
              <a:t>Corticothérapie locale </a:t>
            </a:r>
            <a:r>
              <a:rPr lang="fr-FR" sz="2400" dirty="0" smtClean="0">
                <a:solidFill>
                  <a:schemeClr val="tx2"/>
                </a:solidFill>
              </a:rPr>
              <a:t>(dose, durée, efficacité):</a:t>
            </a:r>
          </a:p>
          <a:p>
            <a:pPr marL="342900" lvl="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2"/>
                </a:solidFill>
              </a:rPr>
              <a:t>Corticothérapie générale </a:t>
            </a:r>
            <a:r>
              <a:rPr lang="fr-FR" sz="2400" dirty="0">
                <a:solidFill>
                  <a:srgbClr val="1F497D"/>
                </a:solidFill>
              </a:rPr>
              <a:t>(dose, durée, efficacité</a:t>
            </a:r>
            <a:r>
              <a:rPr lang="fr-FR" sz="2400" dirty="0" smtClean="0">
                <a:solidFill>
                  <a:srgbClr val="1F497D"/>
                </a:solidFill>
              </a:rPr>
              <a:t>):</a:t>
            </a:r>
            <a:endParaRPr lang="fr-FR" sz="2400" dirty="0">
              <a:solidFill>
                <a:schemeClr val="tx2"/>
              </a:solidFill>
            </a:endParaRPr>
          </a:p>
          <a:p>
            <a:pPr marL="342900" lvl="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2"/>
                </a:solidFill>
              </a:rPr>
              <a:t>Traitements systémiques </a:t>
            </a:r>
            <a:r>
              <a:rPr lang="fr-FR" sz="2400" dirty="0">
                <a:solidFill>
                  <a:srgbClr val="1F497D"/>
                </a:solidFill>
              </a:rPr>
              <a:t>(dose, durée, efficacité):</a:t>
            </a:r>
            <a:endParaRPr lang="fr-FR" sz="2400" dirty="0" smtClean="0">
              <a:solidFill>
                <a:schemeClr val="tx2"/>
              </a:solidFill>
            </a:endParaRP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endParaRPr lang="fr-F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578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ogo SF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4779"/>
            <a:ext cx="18335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636912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i="1" dirty="0" smtClean="0">
                <a:solidFill>
                  <a:schemeClr val="tx2"/>
                </a:solidFill>
              </a:rPr>
              <a:t>Question(s) posée(s) à la RCP</a:t>
            </a:r>
            <a:endParaRPr lang="fr-FR" sz="36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7250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119</Words>
  <Application>Microsoft Office PowerPoint</Application>
  <PresentationFormat>Affichage à l'écran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M(me) X.. Y… (Ddn: ../../..)</vt:lpstr>
      <vt:lpstr>TERRAIN</vt:lpstr>
      <vt:lpstr>HDM </vt:lpstr>
      <vt:lpstr>EXAMENS COMPLEMENTAIRES (1) </vt:lpstr>
      <vt:lpstr>EXAMENS COMPLEMENTAIRES (2) </vt:lpstr>
      <vt:lpstr>HISTOIRE THERAPEUTIQUE</vt:lpstr>
      <vt:lpstr>Question(s) posée(s) à la RCP</vt:lpstr>
    </vt:vector>
  </TitlesOfParts>
  <Company>APHP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M(me) X.. Y… (Ddn: ../../..)</dc:title>
  <dc:creator>ALEXANDRE-AUDAIRE Marina</dc:creator>
  <cp:lastModifiedBy>ALEXANDRE-AUDAIRE Marina</cp:lastModifiedBy>
  <cp:revision>8</cp:revision>
  <dcterms:created xsi:type="dcterms:W3CDTF">2016-09-12T10:16:39Z</dcterms:created>
  <dcterms:modified xsi:type="dcterms:W3CDTF">2016-09-12T12:54:40Z</dcterms:modified>
</cp:coreProperties>
</file>